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A65"/>
    <a:srgbClr val="799FCD"/>
    <a:srgbClr val="5D74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87EF-9E79-42EE-A00A-40DFF86DB9CA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6644-D848-4DF6-B83E-83829B8EAB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v.uach.mx/noticias/somec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7" t="2362" r="70707" b="19391"/>
          <a:stretch>
            <a:fillRect/>
          </a:stretch>
        </p:blipFill>
        <p:spPr bwMode="auto">
          <a:xfrm>
            <a:off x="323528" y="468000"/>
            <a:ext cx="2376264" cy="2384936"/>
          </a:xfrm>
          <a:prstGeom prst="rect">
            <a:avLst/>
          </a:prstGeom>
          <a:noFill/>
        </p:spPr>
      </p:pic>
      <p:pic>
        <p:nvPicPr>
          <p:cNvPr id="8" name="7 Imagen" descr="esc_unam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lum bright="-10000" contrast="40000"/>
          </a:blip>
          <a:srcRect t="-2494"/>
          <a:stretch>
            <a:fillRect/>
          </a:stretch>
        </p:blipFill>
        <p:spPr>
          <a:xfrm>
            <a:off x="2915816" y="476672"/>
            <a:ext cx="1944215" cy="231292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664000" y="2609037"/>
            <a:ext cx="244827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rPr>
              <a:t>DGTIC</a:t>
            </a:r>
          </a:p>
        </p:txBody>
      </p:sp>
      <p:pic>
        <p:nvPicPr>
          <p:cNvPr id="5" name="4 Imagen" descr="logo_am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4459" t="17958" r="11441" b="10208"/>
          <a:stretch>
            <a:fillRect/>
          </a:stretch>
        </p:blipFill>
        <p:spPr>
          <a:xfrm>
            <a:off x="5076056" y="908720"/>
            <a:ext cx="2952328" cy="2016224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1691680" y="5993904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131840" y="4765432"/>
            <a:ext cx="0" cy="187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076055" y="4765432"/>
            <a:ext cx="1" cy="209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084168" y="0"/>
            <a:ext cx="36004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550" dirty="0" smtClean="0">
                <a:solidFill>
                  <a:srgbClr val="288A65"/>
                </a:solidFill>
                <a:latin typeface="Impact" pitchFamily="34" charset="0"/>
                <a:ea typeface="Batang" pitchFamily="18" charset="-127"/>
                <a:cs typeface="Microsoft Tai Le" pitchFamily="34" charset="0"/>
              </a:rPr>
              <a:t>SOMECE</a:t>
            </a:r>
          </a:p>
        </p:txBody>
      </p:sp>
      <p:pic>
        <p:nvPicPr>
          <p:cNvPr id="2058" name="Picture 10" descr="https://fbcdn-sphotos-f-a.akamaihd.net/hphotos-ak-xpa1/t31.0-8/793814_10151453667966424_300782433_o.jp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 l="44546" t="45595" r="27311" b="47051"/>
          <a:stretch>
            <a:fillRect/>
          </a:stretch>
        </p:blipFill>
        <p:spPr bwMode="auto">
          <a:xfrm>
            <a:off x="5220072" y="2996952"/>
            <a:ext cx="3672408" cy="720080"/>
          </a:xfrm>
          <a:prstGeom prst="rect">
            <a:avLst/>
          </a:prstGeom>
          <a:noFill/>
        </p:spPr>
      </p:pic>
      <p:pic>
        <p:nvPicPr>
          <p:cNvPr id="26" name="25 Imagen" descr="somece letras.png"/>
          <p:cNvPicPr>
            <a:picLocks noChangeAspect="1"/>
          </p:cNvPicPr>
          <p:nvPr/>
        </p:nvPicPr>
        <p:blipFill>
          <a:blip r:embed="rId6" cstate="print">
            <a:lum bright="-40000" contrast="40000"/>
          </a:blip>
          <a:stretch>
            <a:fillRect/>
          </a:stretch>
        </p:blipFill>
        <p:spPr>
          <a:xfrm>
            <a:off x="5292080" y="3861048"/>
            <a:ext cx="3681680" cy="731460"/>
          </a:xfrm>
          <a:prstGeom prst="rect">
            <a:avLst/>
          </a:prstGeom>
        </p:spPr>
      </p:pic>
      <p:pic>
        <p:nvPicPr>
          <p:cNvPr id="28" name="27 Imagen" descr="somece letras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CBCBCB"/>
              </a:clrFrom>
              <a:clrTo>
                <a:srgbClr val="CBCBC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4725144"/>
            <a:ext cx="3693871" cy="743651"/>
          </a:xfrm>
          <a:prstGeom prst="rect">
            <a:avLst/>
          </a:prstGeom>
        </p:spPr>
      </p:pic>
      <p:pic>
        <p:nvPicPr>
          <p:cNvPr id="29" name="28 Imagen" descr="somece letras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AFA399"/>
              </a:clrFrom>
              <a:clrTo>
                <a:srgbClr val="AFA399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5292080" y="5517232"/>
            <a:ext cx="3706062" cy="755842"/>
          </a:xfrm>
          <a:prstGeom prst="rect">
            <a:avLst/>
          </a:prstGeom>
        </p:spPr>
      </p:pic>
      <p:pic>
        <p:nvPicPr>
          <p:cNvPr id="31" name="30 Imagen" descr="somece letras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80928"/>
            <a:ext cx="2556000" cy="525072"/>
          </a:xfrm>
          <a:prstGeom prst="rect">
            <a:avLst/>
          </a:prstGeom>
        </p:spPr>
      </p:pic>
      <p:cxnSp>
        <p:nvCxnSpPr>
          <p:cNvPr id="33" name="32 Conector recto"/>
          <p:cNvCxnSpPr/>
          <p:nvPr/>
        </p:nvCxnSpPr>
        <p:spPr>
          <a:xfrm>
            <a:off x="251520" y="4077072"/>
            <a:ext cx="0" cy="1912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627784" y="4077072"/>
            <a:ext cx="0" cy="2056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 descr="logo_am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59" t="17958" r="11441" b="10208"/>
          <a:stretch>
            <a:fillRect/>
          </a:stretch>
        </p:blipFill>
        <p:spPr>
          <a:xfrm>
            <a:off x="971600" y="3645024"/>
            <a:ext cx="295232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mc_logo.png"/>
          <p:cNvPicPr>
            <a:picLocks noChangeAspect="1"/>
          </p:cNvPicPr>
          <p:nvPr/>
        </p:nvPicPr>
        <p:blipFill>
          <a:blip r:embed="rId2" cstate="print"/>
          <a:srcRect l="2426" t="-42568" r="2971" b="-38353"/>
          <a:stretch>
            <a:fillRect/>
          </a:stretch>
        </p:blipFill>
        <p:spPr>
          <a:xfrm>
            <a:off x="5076056" y="332656"/>
            <a:ext cx="2808312" cy="3672408"/>
          </a:xfrm>
          <a:prstGeom prst="rect">
            <a:avLst/>
          </a:prstGeom>
        </p:spPr>
      </p:pic>
      <p:pic>
        <p:nvPicPr>
          <p:cNvPr id="5" name="4 Imagen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61488"/>
            <a:ext cx="7716899" cy="3096512"/>
          </a:xfrm>
          <a:prstGeom prst="rect">
            <a:avLst/>
          </a:prstGeom>
        </p:spPr>
      </p:pic>
      <p:pic>
        <p:nvPicPr>
          <p:cNvPr id="6" name="5 Imagen" descr="somece.png"/>
          <p:cNvPicPr>
            <a:picLocks noChangeAspect="1"/>
          </p:cNvPicPr>
          <p:nvPr/>
        </p:nvPicPr>
        <p:blipFill>
          <a:blip r:embed="rId4" cstate="print"/>
          <a:srcRect t="-7629" b="-9355"/>
          <a:stretch>
            <a:fillRect/>
          </a:stretch>
        </p:blipFill>
        <p:spPr>
          <a:xfrm>
            <a:off x="179512" y="476672"/>
            <a:ext cx="2389435" cy="3312368"/>
          </a:xfrm>
          <a:prstGeom prst="rect">
            <a:avLst/>
          </a:prstGeom>
        </p:spPr>
      </p:pic>
      <p:pic>
        <p:nvPicPr>
          <p:cNvPr id="7" name="6 Imagen" descr="unam_logo.png"/>
          <p:cNvPicPr>
            <a:picLocks noChangeAspect="1"/>
          </p:cNvPicPr>
          <p:nvPr/>
        </p:nvPicPr>
        <p:blipFill>
          <a:blip r:embed="rId5" cstate="print"/>
          <a:srcRect l="10033" t="-9301" r="9707" b="-2320"/>
          <a:stretch>
            <a:fillRect/>
          </a:stretch>
        </p:blipFill>
        <p:spPr>
          <a:xfrm>
            <a:off x="2555776" y="404664"/>
            <a:ext cx="2304256" cy="3456384"/>
          </a:xfrm>
          <a:prstGeom prst="rect">
            <a:avLst/>
          </a:prstGeom>
        </p:spPr>
      </p:pic>
      <p:pic>
        <p:nvPicPr>
          <p:cNvPr id="8" name="7 Imagen" descr="somece_logo.png"/>
          <p:cNvPicPr>
            <a:picLocks noChangeAspect="1"/>
          </p:cNvPicPr>
          <p:nvPr/>
        </p:nvPicPr>
        <p:blipFill>
          <a:blip r:embed="rId6" cstate="print"/>
          <a:srcRect t="-7589" b="-8774"/>
          <a:stretch>
            <a:fillRect/>
          </a:stretch>
        </p:blipFill>
        <p:spPr>
          <a:xfrm>
            <a:off x="-180528" y="476672"/>
            <a:ext cx="257230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ption_img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6863529" cy="2669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8 Imagen" descr="img1.png"/>
          <p:cNvPicPr>
            <a:picLocks noChangeAspect="1"/>
          </p:cNvPicPr>
          <p:nvPr/>
        </p:nvPicPr>
        <p:blipFill>
          <a:blip r:embed="rId3" cstate="print"/>
          <a:srcRect l="-67753" r="-76434"/>
          <a:stretch>
            <a:fillRect/>
          </a:stretch>
        </p:blipFill>
        <p:spPr>
          <a:xfrm>
            <a:off x="647917" y="3258000"/>
            <a:ext cx="6876411" cy="2688114"/>
          </a:xfrm>
          <a:prstGeom prst="rect">
            <a:avLst/>
          </a:prstGeom>
        </p:spPr>
      </p:pic>
      <p:pic>
        <p:nvPicPr>
          <p:cNvPr id="10" name="9 Imagen" descr="img2.png"/>
          <p:cNvPicPr>
            <a:picLocks noChangeAspect="1"/>
          </p:cNvPicPr>
          <p:nvPr/>
        </p:nvPicPr>
        <p:blipFill>
          <a:blip r:embed="rId4" cstate="print"/>
          <a:srcRect l="-64407" r="-67718"/>
          <a:stretch>
            <a:fillRect/>
          </a:stretch>
        </p:blipFill>
        <p:spPr>
          <a:xfrm>
            <a:off x="683568" y="4653136"/>
            <a:ext cx="6876588" cy="2682018"/>
          </a:xfrm>
          <a:prstGeom prst="rect">
            <a:avLst/>
          </a:prstGeom>
        </p:spPr>
      </p:pic>
      <p:pic>
        <p:nvPicPr>
          <p:cNvPr id="11" name="10 Imagen" descr="img3.png"/>
          <p:cNvPicPr>
            <a:picLocks noChangeAspect="1"/>
          </p:cNvPicPr>
          <p:nvPr/>
        </p:nvPicPr>
        <p:blipFill>
          <a:blip r:embed="rId5" cstate="print"/>
          <a:srcRect l="-64540" r="-68069"/>
          <a:stretch>
            <a:fillRect/>
          </a:stretch>
        </p:blipFill>
        <p:spPr>
          <a:xfrm>
            <a:off x="539552" y="5085184"/>
            <a:ext cx="6876293" cy="2682018"/>
          </a:xfrm>
          <a:prstGeom prst="rect">
            <a:avLst/>
          </a:prstGeom>
        </p:spPr>
      </p:pic>
      <p:pic>
        <p:nvPicPr>
          <p:cNvPr id="12" name="11 Imagen" descr="img4.png"/>
          <p:cNvPicPr>
            <a:picLocks noChangeAspect="1"/>
          </p:cNvPicPr>
          <p:nvPr/>
        </p:nvPicPr>
        <p:blipFill>
          <a:blip r:embed="rId6" cstate="print"/>
          <a:srcRect l="-64275" r="-67377"/>
          <a:stretch>
            <a:fillRect/>
          </a:stretch>
        </p:blipFill>
        <p:spPr>
          <a:xfrm>
            <a:off x="611560" y="5157192"/>
            <a:ext cx="6876287" cy="2682018"/>
          </a:xfrm>
          <a:prstGeom prst="rect">
            <a:avLst/>
          </a:prstGeom>
        </p:spPr>
      </p:pic>
      <p:pic>
        <p:nvPicPr>
          <p:cNvPr id="13" name="12 Imagen" descr="img5.png"/>
          <p:cNvPicPr>
            <a:picLocks noChangeAspect="1"/>
          </p:cNvPicPr>
          <p:nvPr/>
        </p:nvPicPr>
        <p:blipFill>
          <a:blip r:embed="rId7" cstate="print"/>
          <a:srcRect l="-63108" r="-64335"/>
          <a:stretch>
            <a:fillRect/>
          </a:stretch>
        </p:blipFill>
        <p:spPr>
          <a:xfrm>
            <a:off x="611560" y="5733256"/>
            <a:ext cx="6877119" cy="26820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</Words>
  <Application>Microsoft Office PowerPoint</Application>
  <PresentationFormat>Presentación en pantalla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Unam</dc:creator>
  <cp:lastModifiedBy>Unam</cp:lastModifiedBy>
  <cp:revision>59</cp:revision>
  <dcterms:created xsi:type="dcterms:W3CDTF">2014-12-10T01:18:40Z</dcterms:created>
  <dcterms:modified xsi:type="dcterms:W3CDTF">2015-07-01T19:10:56Z</dcterms:modified>
</cp:coreProperties>
</file>